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5" r:id="rId3"/>
    <p:sldMasterId id="2147483660" r:id="rId4"/>
    <p:sldMasterId id="2147483663" r:id="rId5"/>
    <p:sldMasterId id="2147483667" r:id="rId6"/>
  </p:sldMasterIdLst>
  <p:notesMasterIdLst>
    <p:notesMasterId r:id="rId15"/>
  </p:notesMasterIdLst>
  <p:handoutMasterIdLst>
    <p:handoutMasterId r:id="rId16"/>
  </p:handoutMasterIdLst>
  <p:sldIdLst>
    <p:sldId id="698" r:id="rId7"/>
    <p:sldId id="681" r:id="rId8"/>
    <p:sldId id="683" r:id="rId9"/>
    <p:sldId id="685" r:id="rId10"/>
    <p:sldId id="687" r:id="rId11"/>
    <p:sldId id="699" r:id="rId12"/>
    <p:sldId id="689" r:id="rId13"/>
    <p:sldId id="261" r:id="rId14"/>
  </p:sldIdLst>
  <p:sldSz cx="12192000" cy="6858000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819" autoAdjust="0"/>
  </p:normalViewPr>
  <p:slideViewPr>
    <p:cSldViewPr snapToGrid="0" showGuides="1">
      <p:cViewPr>
        <p:scale>
          <a:sx n="100" d="100"/>
          <a:sy n="100" d="100"/>
        </p:scale>
        <p:origin x="339" y="243"/>
      </p:cViewPr>
      <p:guideLst>
        <p:guide orient="horz" pos="2160"/>
        <p:guide pos="29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278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76F625-63F9-4A3E-BF8F-C5B910E59946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DF5A40-A4B1-4800-8DE6-A3DE9E24BD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BA75235-B6B2-448C-A0E9-59301B13F7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BA044DA-DE41-4CF7-A783-6DB370837D0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fld id="{3BA75235-B6B2-448C-A0E9-59301B13F7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BA044DA-DE41-4CF7-A783-6DB370837D0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2F47F4-6F97-4561-ADA2-D15BB279449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B856FF-2129-480E-A4B5-E50F4E2C628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FAEB42-A73F-4F10-83F1-DBCF26DCCCC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91F3EA-FA84-49C5-96BB-D0C54B8CA00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矩形 11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技术支持：北京医讯达科技有限公司 </a:t>
            </a: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chemeClr val="bg1"/>
                </a:solidFill>
                <a:sym typeface="+mn-ea"/>
              </a:rPr>
              <a:t>版权所有：北京市医药集中采购服务中心</a:t>
            </a:r>
            <a:r>
              <a:rPr kumimoji="1" lang="en-US" altLang="zh-CN" sz="1200" dirty="0">
                <a:solidFill>
                  <a:schemeClr val="bg1"/>
                </a:solidFill>
                <a:sym typeface="+mn-ea"/>
              </a:rPr>
              <a:t>  ©2018 All rights reserved</a:t>
            </a:r>
            <a:endParaRPr kumimoji="1"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rgbClr val="FFFFFF"/>
                </a:solidFill>
                <a:sym typeface="+mn-ea"/>
              </a:rPr>
              <a:t>技术支持：北京医讯达科技有限公司 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121920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chemeClr val="bg1"/>
                </a:solidFill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chemeClr val="bg1"/>
                </a:solidFill>
                <a:sym typeface="+mn-ea"/>
              </a:rPr>
              <a:t>版权所有：北京市医药集中采购服务中心</a:t>
            </a:r>
            <a:r>
              <a:rPr kumimoji="1" lang="en-US" altLang="zh-CN" sz="1200" dirty="0">
                <a:solidFill>
                  <a:schemeClr val="bg1"/>
                </a:solidFill>
                <a:sym typeface="+mn-ea"/>
              </a:rPr>
              <a:t>  ©2018 All rights reserved</a:t>
            </a:r>
            <a:endParaRPr kumimoji="1"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1200">
                <a:solidFill>
                  <a:srgbClr val="FFFFFF"/>
                </a:solidFill>
                <a:sym typeface="+mn-ea"/>
              </a:rPr>
              <a:t>技术支持：北京医讯达科技有限公司 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0"/>
            <a:ext cx="121920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chemeClr val="bg1"/>
                </a:solidFill>
                <a:sym typeface="+mn-ea"/>
              </a:rPr>
              <a:t>药品和医用耗材招采管理子系统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2"/>
          <p:cNvSpPr txBox="1"/>
          <p:nvPr/>
        </p:nvSpPr>
        <p:spPr>
          <a:xfrm>
            <a:off x="1355725" y="2047875"/>
            <a:ext cx="9775825" cy="274267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北京市药品和医用耗材招采管理子系统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供应清单及配送商维护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操作说明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202180" y="4909185"/>
            <a:ext cx="8253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生产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代理企业用户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3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r>
              <a:rPr lang="en-US" altLang="zh-CN" dirty="0"/>
              <a:t>                   </a:t>
            </a:r>
            <a:endParaRPr lang="zh-CN" altLang="en-US" dirty="0"/>
          </a:p>
        </p:txBody>
      </p:sp>
      <p:sp>
        <p:nvSpPr>
          <p:cNvPr id="6" name="云形 5"/>
          <p:cNvSpPr/>
          <p:nvPr/>
        </p:nvSpPr>
        <p:spPr>
          <a:xfrm>
            <a:off x="3011488" y="2005013"/>
            <a:ext cx="5938837" cy="25844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eaLnBrk="0" hangingPunct="0">
              <a:buClrTx/>
              <a:buSzTx/>
              <a:defRPr/>
            </a:pPr>
            <a:r>
              <a:rPr lang="zh-CN" altLang="en-US" sz="3200" dirty="0">
                <a:solidFill>
                  <a:prstClr val="whit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供应清单及配送商维护</a:t>
            </a:r>
          </a:p>
        </p:txBody>
      </p:sp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供应清单及配送商维护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959B6F7-95C9-9CAA-581D-888EC19C7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3566"/>
            <a:ext cx="12192000" cy="5356668"/>
          </a:xfrm>
          <a:prstGeom prst="rect">
            <a:avLst/>
          </a:prstGeom>
        </p:spPr>
      </p:pic>
      <p:sp>
        <p:nvSpPr>
          <p:cNvPr id="10" name="圆角矩形标注 3"/>
          <p:cNvSpPr>
            <a:spLocks noChangeArrowheads="1"/>
          </p:cNvSpPr>
          <p:nvPr/>
        </p:nvSpPr>
        <p:spPr bwMode="auto">
          <a:xfrm>
            <a:off x="706770" y="3553059"/>
            <a:ext cx="1807246" cy="747811"/>
          </a:xfrm>
          <a:prstGeom prst="wedgeRoundRectCallout">
            <a:avLst>
              <a:gd name="adj1" fmla="val -50234"/>
              <a:gd name="adj2" fmla="val -8316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供应清单及配送商维护</a:t>
            </a: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】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供应清单及配送商维护</a:t>
            </a: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: 圆角 5"/>
          <p:cNvSpPr/>
          <p:nvPr/>
        </p:nvSpPr>
        <p:spPr>
          <a:xfrm>
            <a:off x="10873815" y="3304942"/>
            <a:ext cx="486542" cy="2520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标注 3"/>
          <p:cNvSpPr>
            <a:spLocks noChangeArrowheads="1"/>
          </p:cNvSpPr>
          <p:nvPr/>
        </p:nvSpPr>
        <p:spPr bwMode="auto">
          <a:xfrm>
            <a:off x="8195929" y="2088738"/>
            <a:ext cx="2677886" cy="708021"/>
          </a:xfrm>
          <a:prstGeom prst="wedgeRoundRectCallout">
            <a:avLst>
              <a:gd name="adj1" fmla="val 50965"/>
              <a:gd name="adj2" fmla="val 11589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2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，点击“选择配送”进入选择配送页面</a:t>
            </a:r>
            <a:endParaRPr lang="en-US" altLang="zh-CN" sz="1400" b="1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lvl="0" eaLnBrk="0" hangingPunct="0">
              <a:defRPr/>
            </a:pPr>
            <a:r>
              <a:rPr lang="zh-CN" altLang="en-US" sz="1400" b="1" kern="0" dirty="0">
                <a:solidFill>
                  <a:schemeClr val="accent5"/>
                </a:solidFill>
                <a:latin typeface="Verdana" panose="020B0604030504040204" pitchFamily="34" charset="0"/>
                <a:sym typeface="+mn-ea"/>
              </a:rPr>
              <a:t>注：每个产品单独选择配送</a:t>
            </a:r>
          </a:p>
        </p:txBody>
      </p:sp>
      <p:sp>
        <p:nvSpPr>
          <p:cNvPr id="13" name="矩形: 圆角 5"/>
          <p:cNvSpPr/>
          <p:nvPr/>
        </p:nvSpPr>
        <p:spPr>
          <a:xfrm>
            <a:off x="215963" y="3046497"/>
            <a:ext cx="852805" cy="2584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: 圆角 5"/>
          <p:cNvSpPr/>
          <p:nvPr/>
        </p:nvSpPr>
        <p:spPr>
          <a:xfrm>
            <a:off x="9408056" y="2992698"/>
            <a:ext cx="734436" cy="242469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标注 3"/>
          <p:cNvSpPr>
            <a:spLocks noChangeArrowheads="1"/>
          </p:cNvSpPr>
          <p:nvPr/>
        </p:nvSpPr>
        <p:spPr bwMode="auto">
          <a:xfrm>
            <a:off x="6915150" y="3886902"/>
            <a:ext cx="2059173" cy="1316735"/>
          </a:xfrm>
          <a:prstGeom prst="wedgeRoundRectCallout">
            <a:avLst>
              <a:gd name="adj1" fmla="val 70466"/>
              <a:gd name="adj2" fmla="val -32519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点击“↑↓”箭头可以调整供应排序，供应排序在前的产品优先供应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" y="859797"/>
            <a:ext cx="12192000" cy="5998203"/>
          </a:xfrm>
          <a:prstGeom prst="rect">
            <a:avLst/>
          </a:prstGeom>
        </p:spPr>
      </p:pic>
      <p:sp>
        <p:nvSpPr>
          <p:cNvPr id="19459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供应清单及配送商维护</a:t>
            </a:r>
          </a:p>
        </p:txBody>
      </p:sp>
      <p:sp>
        <p:nvSpPr>
          <p:cNvPr id="8" name="矩形: 圆角 21"/>
          <p:cNvSpPr/>
          <p:nvPr/>
        </p:nvSpPr>
        <p:spPr>
          <a:xfrm>
            <a:off x="98105" y="5150040"/>
            <a:ext cx="1113116" cy="23864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圆角矩形标注 3"/>
          <p:cNvSpPr>
            <a:spLocks noChangeArrowheads="1"/>
          </p:cNvSpPr>
          <p:nvPr/>
        </p:nvSpPr>
        <p:spPr bwMode="auto">
          <a:xfrm>
            <a:off x="3777474" y="5463203"/>
            <a:ext cx="2098787" cy="638175"/>
          </a:xfrm>
          <a:prstGeom prst="wedgeRoundRectCallout">
            <a:avLst>
              <a:gd name="adj1" fmla="val 50055"/>
              <a:gd name="adj2" fmla="val 9889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3.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添加配送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按钮，选择配送企业添加</a:t>
            </a:r>
          </a:p>
        </p:txBody>
      </p:sp>
      <p:sp>
        <p:nvSpPr>
          <p:cNvPr id="9" name="圆角矩形标注 3"/>
          <p:cNvSpPr>
            <a:spLocks noChangeArrowheads="1"/>
          </p:cNvSpPr>
          <p:nvPr/>
        </p:nvSpPr>
        <p:spPr bwMode="auto">
          <a:xfrm>
            <a:off x="8462512" y="3422075"/>
            <a:ext cx="1933575" cy="638175"/>
          </a:xfrm>
          <a:prstGeom prst="roundRect">
            <a:avLst/>
          </a:prstGeom>
          <a:solidFill>
            <a:srgbClr val="FFFFFF"/>
          </a:solidFill>
          <a:ln w="9525" algn="ctr">
            <a:solidFill>
              <a:schemeClr val="bg1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此列表显示已添加的配送企业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</a:p>
        </p:txBody>
      </p:sp>
      <p:sp>
        <p:nvSpPr>
          <p:cNvPr id="12" name="矩形: 圆角 21"/>
          <p:cNvSpPr/>
          <p:nvPr/>
        </p:nvSpPr>
        <p:spPr>
          <a:xfrm>
            <a:off x="5418675" y="6507908"/>
            <a:ext cx="589380" cy="2734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: 圆角 21"/>
          <p:cNvSpPr/>
          <p:nvPr/>
        </p:nvSpPr>
        <p:spPr>
          <a:xfrm>
            <a:off x="1477918" y="3025199"/>
            <a:ext cx="9589770" cy="1431925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4376"/>
            <a:ext cx="12192000" cy="5589580"/>
          </a:xfrm>
          <a:prstGeom prst="rect">
            <a:avLst/>
          </a:prstGeom>
        </p:spPr>
      </p:pic>
      <p:sp>
        <p:nvSpPr>
          <p:cNvPr id="19459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供应清单及配送商维护</a:t>
            </a:r>
          </a:p>
        </p:txBody>
      </p:sp>
      <p:sp>
        <p:nvSpPr>
          <p:cNvPr id="8" name="矩形: 圆角 21"/>
          <p:cNvSpPr/>
          <p:nvPr/>
        </p:nvSpPr>
        <p:spPr>
          <a:xfrm>
            <a:off x="139609" y="5145829"/>
            <a:ext cx="1050836" cy="2406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</a:p>
        </p:txBody>
      </p:sp>
      <p:sp>
        <p:nvSpPr>
          <p:cNvPr id="10" name="矩形: 圆角 21"/>
          <p:cNvSpPr/>
          <p:nvPr/>
        </p:nvSpPr>
        <p:spPr>
          <a:xfrm>
            <a:off x="3393248" y="3562314"/>
            <a:ext cx="354563" cy="242699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: 圆角 21"/>
          <p:cNvSpPr/>
          <p:nvPr/>
        </p:nvSpPr>
        <p:spPr>
          <a:xfrm>
            <a:off x="10396023" y="3167996"/>
            <a:ext cx="432318" cy="34782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: 圆角 21"/>
          <p:cNvSpPr/>
          <p:nvPr/>
        </p:nvSpPr>
        <p:spPr>
          <a:xfrm>
            <a:off x="3519578" y="2732430"/>
            <a:ext cx="7308764" cy="34523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: 圆角 21"/>
          <p:cNvSpPr/>
          <p:nvPr/>
        </p:nvSpPr>
        <p:spPr>
          <a:xfrm>
            <a:off x="9898779" y="4978330"/>
            <a:ext cx="361378" cy="34523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圆角矩形标注 3"/>
          <p:cNvSpPr>
            <a:spLocks noChangeArrowheads="1"/>
          </p:cNvSpPr>
          <p:nvPr/>
        </p:nvSpPr>
        <p:spPr bwMode="auto">
          <a:xfrm>
            <a:off x="7495622" y="4030172"/>
            <a:ext cx="1896532" cy="1477087"/>
          </a:xfrm>
          <a:prstGeom prst="wedgeRoundRectCallout">
            <a:avLst>
              <a:gd name="adj1" fmla="val 75994"/>
              <a:gd name="adj2" fmla="val 30702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eaLnBrk="0" hangingPunct="0"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5.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点“选择”添加配送企业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也可勾选多家配送企业，点绿色按钮“选择”批量添加</a:t>
            </a:r>
          </a:p>
        </p:txBody>
      </p:sp>
      <p:sp>
        <p:nvSpPr>
          <p:cNvPr id="19" name="圆角矩形标注 3"/>
          <p:cNvSpPr>
            <a:spLocks noChangeArrowheads="1"/>
          </p:cNvSpPr>
          <p:nvPr/>
        </p:nvSpPr>
        <p:spPr bwMode="auto">
          <a:xfrm>
            <a:off x="7495622" y="4030171"/>
            <a:ext cx="1896532" cy="1477087"/>
          </a:xfrm>
          <a:prstGeom prst="wedgeRoundRectCallout">
            <a:avLst>
              <a:gd name="adj1" fmla="val 102680"/>
              <a:gd name="adj2" fmla="val -92979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eaLnBrk="0" hangingPunct="0"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4.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点“选择”添加配送企业，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也可勾选多家配送企业，点绿色按钮“选择”批量添加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" y="842545"/>
            <a:ext cx="12192000" cy="5998203"/>
          </a:xfrm>
          <a:prstGeom prst="rect">
            <a:avLst/>
          </a:prstGeom>
        </p:spPr>
      </p:pic>
      <p:sp>
        <p:nvSpPr>
          <p:cNvPr id="19459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供应清单及配送商维护</a:t>
            </a:r>
          </a:p>
        </p:txBody>
      </p:sp>
      <p:sp>
        <p:nvSpPr>
          <p:cNvPr id="8" name="矩形: 圆角 21"/>
          <p:cNvSpPr/>
          <p:nvPr/>
        </p:nvSpPr>
        <p:spPr>
          <a:xfrm>
            <a:off x="161865" y="5117157"/>
            <a:ext cx="1113116" cy="23864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标注 3"/>
          <p:cNvSpPr>
            <a:spLocks noChangeArrowheads="1"/>
          </p:cNvSpPr>
          <p:nvPr/>
        </p:nvSpPr>
        <p:spPr bwMode="auto">
          <a:xfrm>
            <a:off x="8462512" y="3422075"/>
            <a:ext cx="1933575" cy="638175"/>
          </a:xfrm>
          <a:prstGeom prst="roundRect">
            <a:avLst/>
          </a:prstGeom>
          <a:solidFill>
            <a:srgbClr val="FFFFFF"/>
          </a:solidFill>
          <a:ln w="9525" algn="ctr">
            <a:solidFill>
              <a:schemeClr val="bg1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此列表显示已添加的配送企业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</a:t>
            </a:r>
          </a:p>
        </p:txBody>
      </p:sp>
      <p:sp>
        <p:nvSpPr>
          <p:cNvPr id="15" name="圆角矩形标注 3"/>
          <p:cNvSpPr>
            <a:spLocks noChangeArrowheads="1"/>
          </p:cNvSpPr>
          <p:nvPr/>
        </p:nvSpPr>
        <p:spPr bwMode="auto">
          <a:xfrm>
            <a:off x="4069429" y="5539888"/>
            <a:ext cx="2293989" cy="638175"/>
          </a:xfrm>
          <a:prstGeom prst="wedgeRoundRectCallout">
            <a:avLst>
              <a:gd name="adj1" fmla="val 43209"/>
              <a:gd name="adj2" fmla="val 91153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勾选配送企业，点击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删除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配送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按钮，删除已添加配送企业</a:t>
            </a:r>
          </a:p>
        </p:txBody>
      </p:sp>
      <p:sp>
        <p:nvSpPr>
          <p:cNvPr id="16" name="矩形: 圆角 21"/>
          <p:cNvSpPr/>
          <p:nvPr/>
        </p:nvSpPr>
        <p:spPr>
          <a:xfrm>
            <a:off x="6047428" y="6504780"/>
            <a:ext cx="505460" cy="26227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: 圆角 21"/>
          <p:cNvSpPr/>
          <p:nvPr/>
        </p:nvSpPr>
        <p:spPr>
          <a:xfrm>
            <a:off x="1583519" y="2980732"/>
            <a:ext cx="9589770" cy="1958074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圆角矩形标注 3"/>
          <p:cNvSpPr>
            <a:spLocks noChangeArrowheads="1"/>
          </p:cNvSpPr>
          <p:nvPr/>
        </p:nvSpPr>
        <p:spPr bwMode="auto">
          <a:xfrm>
            <a:off x="6832516" y="5539887"/>
            <a:ext cx="2098787" cy="638175"/>
          </a:xfrm>
          <a:prstGeom prst="wedgeRoundRectCallout">
            <a:avLst>
              <a:gd name="adj1" fmla="val -55790"/>
              <a:gd name="adj2" fmla="val 90400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选择配送企业完毕，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点击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1400" b="1" kern="0" noProof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返回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按钮，回到供应配送列表</a:t>
            </a:r>
          </a:p>
        </p:txBody>
      </p:sp>
      <p:sp>
        <p:nvSpPr>
          <p:cNvPr id="20" name="矩形: 圆角 21"/>
          <p:cNvSpPr/>
          <p:nvPr/>
        </p:nvSpPr>
        <p:spPr>
          <a:xfrm>
            <a:off x="6603571" y="6504779"/>
            <a:ext cx="457890" cy="26227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C5BE886-45FC-A701-41EF-CA22136FC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3566"/>
            <a:ext cx="12192000" cy="5356668"/>
          </a:xfrm>
          <a:prstGeom prst="rect">
            <a:avLst/>
          </a:prstGeom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449263" y="139700"/>
            <a:ext cx="6465887" cy="3524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供应清单及配送商维护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2" name="内容占位符 4"/>
          <p:cNvPicPr>
            <a:picLocks noGrp="1" noChangeAspect="1"/>
          </p:cNvPicPr>
          <p:nvPr>
            <p:ph idx="1" hasCustomPrompt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圆角矩形标注 3"/>
          <p:cNvSpPr>
            <a:spLocks noChangeArrowheads="1"/>
          </p:cNvSpPr>
          <p:nvPr/>
        </p:nvSpPr>
        <p:spPr bwMode="auto">
          <a:xfrm>
            <a:off x="8694779" y="4101448"/>
            <a:ext cx="2447290" cy="701675"/>
          </a:xfrm>
          <a:prstGeom prst="wedgeRoundRectCallout">
            <a:avLst>
              <a:gd name="adj1" fmla="val 55820"/>
              <a:gd name="adj2" fmla="val -9157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defRPr/>
            </a:pP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点“详情”按钮，可查看选择的配送企业信息</a:t>
            </a:r>
            <a:endParaRPr lang="zh-CN" altLang="en-US" sz="1400" b="1" kern="0" dirty="0">
              <a:solidFill>
                <a:schemeClr val="accent5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4" name="矩形: 圆角 5"/>
          <p:cNvSpPr/>
          <p:nvPr/>
        </p:nvSpPr>
        <p:spPr>
          <a:xfrm>
            <a:off x="11196179" y="3654044"/>
            <a:ext cx="273050" cy="1771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标注 3"/>
          <p:cNvSpPr>
            <a:spLocks noChangeArrowheads="1"/>
          </p:cNvSpPr>
          <p:nvPr/>
        </p:nvSpPr>
        <p:spPr bwMode="auto">
          <a:xfrm>
            <a:off x="6843659" y="1939487"/>
            <a:ext cx="3702239" cy="708025"/>
          </a:xfrm>
          <a:prstGeom prst="wedgeRoundRectCallout">
            <a:avLst>
              <a:gd name="adj1" fmla="val 57709"/>
              <a:gd name="adj2" fmla="val 158878"/>
              <a:gd name="adj3" fmla="val 16667"/>
            </a:avLst>
          </a:prstGeom>
          <a:solidFill>
            <a:srgbClr val="FFFFFF"/>
          </a:solidFill>
          <a:ln w="952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lvl="0" eaLnBrk="0" hangingPunct="0">
              <a:defRPr/>
            </a:pPr>
            <a:r>
              <a:rPr lang="en-US" altLang="zh-CN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5.</a:t>
            </a:r>
            <a:r>
              <a:rPr lang="zh-CN" altLang="en-US" sz="1400" b="1" kern="0" dirty="0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点击“取消供应”按钮，放弃供应。</a:t>
            </a:r>
            <a:endParaRPr lang="en-US" altLang="zh-CN" sz="1400" b="1" kern="0" dirty="0">
              <a:solidFill>
                <a:srgbClr val="FF0000"/>
              </a:solidFill>
              <a:latin typeface="Verdana" panose="020B0604030504040204" pitchFamily="34" charset="0"/>
              <a:sym typeface="+mn-ea"/>
            </a:endParaRPr>
          </a:p>
          <a:p>
            <a:pPr eaLnBrk="0" hangingPunct="0">
              <a:defRPr/>
            </a:pPr>
            <a:r>
              <a:rPr lang="zh-CN" altLang="en-US" sz="1400" b="1" kern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取消供应</a:t>
            </a:r>
            <a:r>
              <a:rPr lang="zh-CN" altLang="zh-CN" sz="1400" b="1" kern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产品规格包装则表示暂时不供应，平台将作停止交易资格处理</a:t>
            </a:r>
            <a:endParaRPr lang="en-US" altLang="zh-CN" sz="1400" b="1" kern="0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21" name="矩形: 圆角 5"/>
          <p:cNvSpPr/>
          <p:nvPr/>
        </p:nvSpPr>
        <p:spPr>
          <a:xfrm>
            <a:off x="11436573" y="3319145"/>
            <a:ext cx="390756" cy="1771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"/>
          <p:cNvSpPr/>
          <p:nvPr/>
        </p:nvSpPr>
        <p:spPr>
          <a:xfrm>
            <a:off x="1106488" y="4679950"/>
            <a:ext cx="100330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本部分手册内容完毕，请及时关注平台及网站动态信息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</TotalTime>
  <Words>267</Words>
  <Application>Microsoft Office PowerPoint</Application>
  <PresentationFormat>宽屏</PresentationFormat>
  <Paragraphs>31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华文新魏</vt:lpstr>
      <vt:lpstr>微软雅黑</vt:lpstr>
      <vt:lpstr>Arial</vt:lpstr>
      <vt:lpstr>Calibri</vt:lpstr>
      <vt:lpstr>Calibri Light</vt:lpstr>
      <vt:lpstr>Verdana</vt:lpstr>
      <vt:lpstr>Office 主题</vt:lpstr>
      <vt:lpstr>1_自定义设计方案</vt:lpstr>
      <vt:lpstr>自定义设计方案</vt:lpstr>
      <vt:lpstr>3_自定义设计方案</vt:lpstr>
      <vt:lpstr>4_自定义设计方案</vt:lpstr>
      <vt:lpstr>5_自定义设计方案</vt:lpstr>
      <vt:lpstr>PowerPoint 演示文稿</vt:lpstr>
      <vt:lpstr>                   </vt:lpstr>
      <vt:lpstr>供应清单及配送商维护</vt:lpstr>
      <vt:lpstr>供应清单及配送商维护</vt:lpstr>
      <vt:lpstr>供应清单及配送商维护</vt:lpstr>
      <vt:lpstr>供应清单及配送商维护</vt:lpstr>
      <vt:lpstr>供应清单及配送商维护</vt:lpstr>
      <vt:lpstr>PowerPoint 演示文稿</vt:lpstr>
    </vt:vector>
  </TitlesOfParts>
  <Company>www.dadighost.com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YXL</dc:creator>
  <cp:lastModifiedBy>海超 刘</cp:lastModifiedBy>
  <cp:revision>745</cp:revision>
  <dcterms:created xsi:type="dcterms:W3CDTF">2017-12-20T16:14:00Z</dcterms:created>
  <dcterms:modified xsi:type="dcterms:W3CDTF">2026-04-25T04:32:21Z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2052-11.8.2.8959</vt:lpwstr>
  </property>
  <property fmtid="{D5CDD505-2E9C-101B-9397-08002B2CF9AE}" pid="3" name="ICV">
    <vt:lpwstr>9BE2A4BC05FA4A6FB6C34E8E96D21B9F</vt:lpwstr>
  </property>
</Properties>
</file>